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0"/>
  </p:notesMasterIdLst>
  <p:sldIdLst>
    <p:sldId id="256" r:id="rId2"/>
    <p:sldId id="263" r:id="rId3"/>
    <p:sldId id="266" r:id="rId4"/>
    <p:sldId id="262" r:id="rId5"/>
    <p:sldId id="264" r:id="rId6"/>
    <p:sldId id="267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73"/>
  </p:normalViewPr>
  <p:slideViewPr>
    <p:cSldViewPr snapToGrid="0" snapToObjects="1">
      <p:cViewPr>
        <p:scale>
          <a:sx n="97" d="100"/>
          <a:sy n="97" d="100"/>
        </p:scale>
        <p:origin x="81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90FA2-E960-1D47-AE2D-758B951C6AAE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2173D-7DD6-DD41-BBA6-87B94C4F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0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4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578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86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19118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68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598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215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96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D62726E-379B-B349-9EED-81ED093FA806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0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3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77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46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1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69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0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99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LociTalkED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7504" y="6387226"/>
            <a:ext cx="8144134" cy="1117687"/>
          </a:xfrm>
        </p:spPr>
        <p:txBody>
          <a:bodyPr/>
          <a:lstStyle/>
          <a:p>
            <a:r>
              <a:rPr lang="en-US" dirty="0" smtClean="0"/>
              <a:t>Created By: </a:t>
            </a:r>
            <a:r>
              <a:rPr lang="en-US" smtClean="0"/>
              <a:t>Green Team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0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/>
              <a:t>Нашият проект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" t="10630" r="10446" b="-2071"/>
          <a:stretch/>
        </p:blipFill>
        <p:spPr>
          <a:xfrm>
            <a:off x="5181600" y="2150690"/>
            <a:ext cx="6414052" cy="457272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5277" y="0"/>
            <a:ext cx="4501279" cy="5885364"/>
          </a:xfrm>
        </p:spPr>
        <p:txBody>
          <a:bodyPr/>
          <a:lstStyle/>
          <a:p>
            <a:endParaRPr lang="bg-BG" dirty="0" smtClean="0"/>
          </a:p>
          <a:p>
            <a:endParaRPr lang="bg-BG" dirty="0" smtClean="0"/>
          </a:p>
          <a:p>
            <a:r>
              <a:rPr lang="bg-BG" dirty="0" smtClean="0"/>
              <a:t>Проблеми които разрешава </a:t>
            </a:r>
            <a:r>
              <a:rPr lang="mr-IN" dirty="0" smtClean="0"/>
              <a:t>–</a:t>
            </a:r>
            <a:r>
              <a:rPr lang="bg-BG" dirty="0" smtClean="0"/>
              <a:t> комуникацията между хора без нуждата от покритие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23660" y="-6515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5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/>
              <a:t>Принципна </a:t>
            </a:r>
            <a:r>
              <a:rPr lang="bg-BG" dirty="0"/>
              <a:t>електрическа схема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10" y="2176780"/>
            <a:ext cx="8109349" cy="4394664"/>
          </a:xfrm>
        </p:spPr>
      </p:pic>
    </p:spTree>
    <p:extLst>
      <p:ext uri="{BB962C8B-B14F-4D97-AF65-F5344CB8AC3E}">
        <p14:creationId xmlns:p14="http://schemas.microsoft.com/office/powerpoint/2010/main" val="85559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673218"/>
            <a:ext cx="9613861" cy="1080938"/>
          </a:xfrm>
        </p:spPr>
        <p:txBody>
          <a:bodyPr/>
          <a:lstStyle/>
          <a:p>
            <a:pPr algn="ctr"/>
            <a:r>
              <a:rPr lang="en-US" dirty="0"/>
              <a:t> </a:t>
            </a:r>
            <a:r>
              <a:rPr lang="bg-BG" dirty="0" smtClean="0"/>
              <a:t>Използвани технологии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3786306" y="-957145"/>
            <a:ext cx="4194810" cy="10406779"/>
          </a:xfrm>
        </p:spPr>
        <p:txBody>
          <a:bodyPr/>
          <a:lstStyle/>
          <a:p>
            <a:r>
              <a:rPr lang="en-US" dirty="0" err="1" smtClean="0"/>
              <a:t>MicroPython</a:t>
            </a:r>
            <a:endParaRPr lang="en-US" dirty="0" smtClean="0"/>
          </a:p>
          <a:p>
            <a:r>
              <a:rPr lang="en-US" dirty="0" err="1" smtClean="0"/>
              <a:t>LoPy</a:t>
            </a:r>
            <a:endParaRPr lang="en-US" dirty="0" smtClean="0"/>
          </a:p>
          <a:p>
            <a:r>
              <a:rPr lang="en-US" dirty="0" err="1" smtClean="0"/>
              <a:t>PyTrack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41033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0" y="696078"/>
            <a:ext cx="9613861" cy="1080938"/>
          </a:xfrm>
        </p:spPr>
        <p:txBody>
          <a:bodyPr/>
          <a:lstStyle/>
          <a:p>
            <a:pPr algn="ctr"/>
            <a:r>
              <a:rPr lang="bg-BG" dirty="0" smtClean="0"/>
              <a:t>Планове за бъдеще на проекта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 Имплантиране в калъф за телефон</a:t>
            </a:r>
          </a:p>
          <a:p>
            <a:r>
              <a:rPr lang="bg-BG" dirty="0"/>
              <a:t> </a:t>
            </a:r>
            <a:r>
              <a:rPr lang="bg-BG" dirty="0" smtClean="0"/>
              <a:t>Използване на </a:t>
            </a:r>
            <a:r>
              <a:rPr lang="en-US" dirty="0" smtClean="0"/>
              <a:t>Bluetooth </a:t>
            </a:r>
            <a:r>
              <a:rPr lang="bg-BG" dirty="0" smtClean="0"/>
              <a:t>вместо </a:t>
            </a:r>
            <a:r>
              <a:rPr lang="en-US" dirty="0" err="1" smtClean="0"/>
              <a:t>WiFi</a:t>
            </a:r>
            <a:endParaRPr lang="en-US" dirty="0" smtClean="0"/>
          </a:p>
          <a:p>
            <a:endParaRPr lang="bg-B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704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</a:t>
            </a:r>
            <a:r>
              <a:rPr lang="bg-BG" dirty="0" smtClean="0"/>
              <a:t>рудности</a:t>
            </a:r>
            <a:r>
              <a:rPr lang="bg-BG" dirty="0"/>
              <a:t>, срещнати по пътя на разработка и как са били превъзмогнати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Трудности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bg-BG" dirty="0" smtClean="0"/>
              <a:t>Изясняване на идеята</a:t>
            </a:r>
          </a:p>
          <a:p>
            <a:endParaRPr lang="bg-BG" dirty="0" smtClean="0"/>
          </a:p>
          <a:p>
            <a:r>
              <a:rPr lang="bg-BG" dirty="0" smtClean="0"/>
              <a:t>Затруднения при комуникацията</a:t>
            </a:r>
          </a:p>
          <a:p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bg-BG" dirty="0" smtClean="0"/>
              <a:t>Решения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bg-BG" dirty="0" smtClean="0"/>
              <a:t>Ментора</a:t>
            </a:r>
          </a:p>
          <a:p>
            <a:endParaRPr lang="bg-BG" dirty="0" smtClean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0396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Участници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Калоян</a:t>
            </a:r>
            <a:r>
              <a:rPr lang="ru-RU" dirty="0"/>
              <a:t> </a:t>
            </a:r>
            <a:r>
              <a:rPr lang="ru-RU" dirty="0" smtClean="0"/>
              <a:t>Ангелов 10Б (Капитан) </a:t>
            </a:r>
          </a:p>
          <a:p>
            <a:r>
              <a:rPr lang="ru-RU" dirty="0" err="1"/>
              <a:t>Енчо</a:t>
            </a:r>
            <a:r>
              <a:rPr lang="ru-RU" dirty="0"/>
              <a:t> </a:t>
            </a:r>
            <a:r>
              <a:rPr lang="ru-RU" dirty="0" err="1" smtClean="0"/>
              <a:t>Шахънов</a:t>
            </a:r>
            <a:r>
              <a:rPr lang="ru-RU" dirty="0" smtClean="0"/>
              <a:t> 12Г </a:t>
            </a:r>
          </a:p>
          <a:p>
            <a:r>
              <a:rPr lang="ru-RU" dirty="0" err="1" smtClean="0"/>
              <a:t>Боряна</a:t>
            </a:r>
            <a:r>
              <a:rPr lang="ru-RU" dirty="0" smtClean="0"/>
              <a:t> </a:t>
            </a:r>
            <a:r>
              <a:rPr lang="ru-RU" dirty="0" err="1" smtClean="0"/>
              <a:t>Стефанова</a:t>
            </a:r>
            <a:r>
              <a:rPr lang="ru-RU" dirty="0" smtClean="0"/>
              <a:t> 8А</a:t>
            </a:r>
          </a:p>
          <a:p>
            <a:r>
              <a:rPr lang="ru-RU" dirty="0" err="1"/>
              <a:t>Кристиян</a:t>
            </a:r>
            <a:r>
              <a:rPr lang="ru-RU" dirty="0"/>
              <a:t> </a:t>
            </a:r>
            <a:r>
              <a:rPr lang="ru-RU" dirty="0" smtClean="0"/>
              <a:t>Тодоров 9Г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116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91" y="764658"/>
            <a:ext cx="9613861" cy="1080938"/>
          </a:xfrm>
        </p:spPr>
        <p:txBody>
          <a:bodyPr/>
          <a:lstStyle/>
          <a:p>
            <a:pPr algn="ctr"/>
            <a:r>
              <a:rPr lang="en-US" dirty="0" smtClean="0"/>
              <a:t> </a:t>
            </a:r>
            <a:r>
              <a:rPr lang="bg-BG" dirty="0" smtClean="0"/>
              <a:t>Изготвено от екипа на </a:t>
            </a:r>
            <a:r>
              <a:rPr lang="en-US" dirty="0" smtClean="0"/>
              <a:t>Green 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2"/>
          <a:stretch/>
        </p:blipFill>
        <p:spPr>
          <a:xfrm>
            <a:off x="680321" y="2213772"/>
            <a:ext cx="9903794" cy="4392767"/>
          </a:xfrm>
        </p:spPr>
      </p:pic>
    </p:spTree>
    <p:extLst>
      <p:ext uri="{BB962C8B-B14F-4D97-AF65-F5344CB8AC3E}">
        <p14:creationId xmlns:p14="http://schemas.microsoft.com/office/powerpoint/2010/main" val="12686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0" presetClass="entr" presetSubtype="0" repeatCount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6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924</TotalTime>
  <Words>86</Words>
  <Application>Microsoft Macintosh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Mangal</vt:lpstr>
      <vt:lpstr>Trebuchet MS</vt:lpstr>
      <vt:lpstr>Arial</vt:lpstr>
      <vt:lpstr>Berlin</vt:lpstr>
      <vt:lpstr>LociTalkED</vt:lpstr>
      <vt:lpstr>Нашият проект</vt:lpstr>
      <vt:lpstr>Принципна електрическа схема</vt:lpstr>
      <vt:lpstr> Използвани технологии</vt:lpstr>
      <vt:lpstr>Планове за бъдеще на проекта</vt:lpstr>
      <vt:lpstr>Трудности, срещнати по пътя на разработка и как са били превъзмогнати</vt:lpstr>
      <vt:lpstr>Участници</vt:lpstr>
      <vt:lpstr> Изготвено от екипа на Green Team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LociTalkED</dc:title>
  <dc:creator>Microsoft Office User</dc:creator>
  <cp:lastModifiedBy>Microsoft Office User</cp:lastModifiedBy>
  <cp:revision>24</cp:revision>
  <dcterms:created xsi:type="dcterms:W3CDTF">2019-03-16T15:33:23Z</dcterms:created>
  <dcterms:modified xsi:type="dcterms:W3CDTF">2019-03-17T06:58:17Z</dcterms:modified>
</cp:coreProperties>
</file>